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-36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6005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819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mtClean="0">
                <a:solidFill>
                  <a:srgbClr val="BD8738"/>
                </a:solidFill>
              </a:rPr>
              <a:t>https</a:t>
            </a:r>
            <a:r>
              <a:rPr lang="en-US" dirty="0">
                <a:solidFill>
                  <a:srgbClr val="BD8738"/>
                </a:solidFill>
              </a:rPr>
              <a:t>://github.com/Deepanr456/CD_07_Task-1_PPT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Public Sans</vt:lpstr>
      <vt:lpstr>EB Garamond SemiBold</vt:lpstr>
      <vt:lpstr>EB Garamond</vt:lpstr>
      <vt:lpstr>Calibri</vt:lpstr>
      <vt:lpstr>EB Garamond Medium</vt:lpstr>
      <vt:lpstr>Noto Sans Symbols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7</cp:revision>
  <dcterms:created xsi:type="dcterms:W3CDTF">2020-08-13T11:21:46Z</dcterms:created>
  <dcterms:modified xsi:type="dcterms:W3CDTF">2023-11-01T04:05:51Z</dcterms:modified>
</cp:coreProperties>
</file>